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F67933-AFC9-4EAA-BAF3-8ECB569B3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9B93B23-9D3B-4925-863C-AF4FA8DA0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F5ABFD-6464-4877-9101-A6CA4ECE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44A32D-1C47-4130-9077-26EB511A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70FF04-4105-46BA-B637-C237AC7B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90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7BE165-A84C-4679-8505-8358185F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2990E3-5CE5-4A3A-816D-EDCE271EB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B7E106-AEC2-4D1A-A2C9-450677FB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8F4BD7-97FB-48ED-92B7-EE6DE886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53FE4E-04E1-446D-AEA3-C76D6935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38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20BB864-99E6-4CA4-9949-BFEF31CCF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92B38D-4D58-4C35-A137-FFCBFD495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CEC71F-8DF8-42AD-8BED-FD36AFD9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C7C6C5-891B-4DCD-9185-BBAF3EBD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07D2B6-36C2-4B37-9859-9771611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22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F87FEA-77BD-4CF0-85FA-4611D83B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FC8C93-504D-42E7-866C-FD37D63B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C3293C-B430-4550-8BE7-81876A6A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B1957E-860E-4C72-B886-FD1BA070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DBDBFA-A569-4F71-93DC-62E84620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18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DD9F45-2251-441C-8BCA-2073196D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A5A9CB-134C-4DF7-854F-EAA1C2EB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CE1289-BFEC-4C67-B052-0E7535CD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DFD4BF-0092-49F1-89FA-438FA8B4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AC8A65-28EB-432F-A7DB-4BF0A722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49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23EFE-06D0-4767-BDE9-A57FC6ED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9A427E-B2EF-402C-84C4-93CEB2B88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857301-81D3-4E0B-8757-207A3AD1F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2D002ED-CB18-4AC1-A81D-D303B048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8D6805-DBB3-4B23-AFCD-1DE7E4D5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2FF14F-2795-413B-8AC4-08ED030E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7BA81B-E066-4C78-AA80-9D71DF6D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2045C7-6235-4EAF-85F3-85B925151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04F1CE-BDC1-4C88-B1FE-17D22F324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9AD4FB5-E41A-4088-A5D4-173C42234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D42B52D-6F82-4684-8215-2B1DE1038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467F684-FB90-45F7-A608-DDFD7C538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AA00AD2-F3B5-4532-9178-30E944BC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22A4BCB-DD1E-4589-B7B6-AB69E1FE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59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9C449-37EB-45EC-BBC5-81B4620A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D1E8299-7215-4DAB-8B1F-E8F8066D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7E66520-E27C-4BAE-9893-411A1168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C9D3CDF-F79A-4514-AC85-87D3734B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46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02924F8-2B99-40CB-84F6-FC14A784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9753011-9E62-4C2F-B380-E25617B9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782528-93D2-482C-846E-5F82BFF2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48B73B-C598-482A-AF62-6E86EAA7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C894B7-DE2F-472B-8495-79324AFD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111B21-40E5-4652-AC28-1E9CFA1D9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9459FF-7554-478A-A579-86688EA0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F76BC33-2159-48A0-B94A-2DFCF34F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124C83-47F8-4E7C-A2AE-E623714D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75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0E4E6B-3854-4A6E-B018-9D9A329C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00CD805-F6CC-49AE-A246-00AF5E66F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9ECA33E-F1C8-4843-96DB-42A1DBD47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4DB809-1ABC-4208-934C-16700678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0F1FC2-2502-474D-ACA5-7A0D8905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0A112A-DA36-4A51-B8D0-C3D28321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24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65A85B-0484-4236-9FE6-885AD29A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5B8024-C2D3-470B-B06D-B0E75FA06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3715B6-AF82-4993-9536-2121FF662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38B8-E6CF-4168-B0BA-3B6A8AA1D888}" type="datetimeFigureOut">
              <a:rPr lang="pl-PL" smtClean="0"/>
              <a:t>19.04.2018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92F713-8172-4D71-82B4-A3298BCF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ABC0A7-1002-4527-97F0-AE4EE3FA3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8F1B-3D61-4432-8EF9-95A172D8D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07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D44BB7-0192-4C44-BB8C-531907C7A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385"/>
            <a:ext cx="9144000" cy="2106036"/>
          </a:xfrm>
        </p:spPr>
        <p:txBody>
          <a:bodyPr>
            <a:normAutofit/>
          </a:bodyPr>
          <a:lstStyle/>
          <a:p>
            <a:r>
              <a:rPr lang="pl-PL" sz="3600" b="1" dirty="0"/>
              <a:t>Prezentacja średniego samochodu specjalnego pożarniczego, ratowniczo-gaśniczego </a:t>
            </a:r>
            <a:br>
              <a:rPr lang="pl-PL" sz="3600" b="1" dirty="0"/>
            </a:br>
            <a:r>
              <a:rPr lang="pl-PL" sz="3600" b="1" dirty="0"/>
              <a:t>na podwoziu z napędem 4x4 </a:t>
            </a:r>
            <a:br>
              <a:rPr lang="pl-PL" sz="3600" b="1" dirty="0"/>
            </a:br>
            <a:r>
              <a:rPr lang="pl-PL" sz="3600" b="1" dirty="0"/>
              <a:t>dla OSP Kuźnia Raciborska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B9BC7A-957D-4176-95E9-7F57C38D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4157"/>
            <a:ext cx="9144000" cy="1655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FB54FAC-D06B-419C-A71E-B4DEC9BBC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36" y="2969130"/>
            <a:ext cx="4451927" cy="29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0CC2AE-B793-4815-BE06-A9B2E040D6EF}"/>
              </a:ext>
            </a:extLst>
          </p:cNvPr>
          <p:cNvSpPr/>
          <p:nvPr/>
        </p:nvSpPr>
        <p:spPr>
          <a:xfrm>
            <a:off x="849745" y="471055"/>
            <a:ext cx="103539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Dane techniczne: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b="1" dirty="0"/>
              <a:t>Mercedes-Benz </a:t>
            </a:r>
            <a:r>
              <a:rPr lang="pl-PL" sz="2400" b="1" dirty="0" err="1"/>
              <a:t>Atego</a:t>
            </a:r>
            <a:r>
              <a:rPr lang="pl-PL" sz="2400" b="1" dirty="0"/>
              <a:t> 1530 AF,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Rok produkcji: 2018,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Uterenowiony, DMC-16 t., moc silnika 299 KM (220 kW),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Napęd szosowy i terenowy, skrzynia biegów manualna 6-biegowa+wsteczny,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Rodzaj kół: pojedyncze na osi przedniej, podwójne na osi tylnej,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Emisja spalin EURO-6,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Kabina zespolona 6 osobowa w układzie 1+1+4,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Zabudowa ratowniczo-gaśnicza wykonana z materiałów kompozytowych,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Układ schowków: 7 (3+3+1),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Zbiornik wodny o pojemności 4000 l, środka pianotwórczego: 400 l,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Autopompa o wydajności 3200 l/min,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Cena oferty 795.933,00 PLN brutto.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Oferent w cenie dostawy zaoferował gwarancje oraz pełny serwis i koszty wszystkich części potrzebnych do przeglądów technicznych w ASO </a:t>
            </a:r>
            <a:br>
              <a:rPr lang="pl-PL" sz="2400" dirty="0"/>
            </a:br>
            <a:r>
              <a:rPr lang="pl-PL" sz="2400" dirty="0"/>
              <a:t>na okres 36 miesięcy.</a:t>
            </a:r>
          </a:p>
        </p:txBody>
      </p:sp>
    </p:spTree>
    <p:extLst>
      <p:ext uri="{BB962C8B-B14F-4D97-AF65-F5344CB8AC3E}">
        <p14:creationId xmlns:p14="http://schemas.microsoft.com/office/powerpoint/2010/main" val="252728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5D58958-E698-4642-AA02-8A8F730A8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8534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7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ABFF18D-B7E3-471A-AACD-C9280EC5F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8534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82497FB-5157-4C7C-8071-4EC9EF8A6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8534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7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C0E3FF-4EA9-4A37-81BD-91CE3562D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4450"/>
            <a:ext cx="10160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0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90DF7A-75A0-4612-9FB5-BD1046715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8534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306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130</Words>
  <Application>Microsoft Office PowerPoint</Application>
  <PresentationFormat>Panoramiczny</PresentationFormat>
  <Paragraphs>15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Motyw pakietu Office</vt:lpstr>
      <vt:lpstr>Prezentacja średniego samochodu specjalnego pożarniczego, ratowniczo-gaśniczego  na podwoziu z napędem 4x4  dla OSP Kuźnia Raciborska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średniego samochodu specjalnego pożarniczego, ratowniczo-gaśniczego na podwoziu z napędem 4x4 dla OSP Kuźnia Raciborska</dc:title>
  <dc:creator>edmo</dc:creator>
  <cp:lastModifiedBy>sybr</cp:lastModifiedBy>
  <cp:revision>13</cp:revision>
  <dcterms:created xsi:type="dcterms:W3CDTF">2018-04-19T09:09:04Z</dcterms:created>
  <dcterms:modified xsi:type="dcterms:W3CDTF">2018-04-19T10:18:03Z</dcterms:modified>
</cp:coreProperties>
</file>